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19DAE3-87AC-1699-6016-702F6CB9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163E5-B13A-B49B-6FF1-16B0490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26D943-09E4-55F7-8D7C-BEC8D237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F5477-3479-C5DB-4E92-9142C6AD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8E74-DAB7-8832-A28A-937207F0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28A15-9F8A-CC1E-6E15-EE62F30D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3</cp:revision>
  <dcterms:created xsi:type="dcterms:W3CDTF">2024-06-06T20:24:11Z</dcterms:created>
  <dcterms:modified xsi:type="dcterms:W3CDTF">2024-06-06T21:14:40Z</dcterms:modified>
</cp:coreProperties>
</file>